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2"/>
  </p:sldMasterIdLst>
  <p:notesMasterIdLst>
    <p:notesMasterId r:id="rId4"/>
  </p:notesMasterIdLst>
  <p:handoutMasterIdLst>
    <p:handoutMasterId r:id="rId5"/>
  </p:handoutMasterIdLst>
  <p:sldIdLst>
    <p:sldId id="264" r:id="rId3"/>
  </p:sldIdLst>
  <p:sldSz cx="31143575" cy="41044813"/>
  <p:notesSz cx="6669088" cy="9926638"/>
  <p:defaultTextStyle>
    <a:defPPr>
      <a:defRPr lang="en-US"/>
    </a:defPPr>
    <a:lvl1pPr algn="r" rtl="1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1pPr>
    <a:lvl2pPr marL="457200" algn="r" rtl="1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2pPr>
    <a:lvl3pPr marL="914400" algn="r" rtl="1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3pPr>
    <a:lvl4pPr marL="1371600" algn="r" rtl="1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4pPr>
    <a:lvl5pPr marL="1828800" algn="r" rtl="1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C4C6"/>
    <a:srgbClr val="CCCACC"/>
    <a:srgbClr val="D4D2D4"/>
    <a:srgbClr val="DFDDDF"/>
    <a:srgbClr val="D5D5FF"/>
    <a:srgbClr val="CCCCFF"/>
    <a:srgbClr val="003D7A"/>
    <a:srgbClr val="003366"/>
    <a:srgbClr val="FF9900"/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89" autoAdjust="0"/>
  </p:normalViewPr>
  <p:slideViewPr>
    <p:cSldViewPr>
      <p:cViewPr>
        <p:scale>
          <a:sx n="25" d="100"/>
          <a:sy n="25" d="100"/>
        </p:scale>
        <p:origin x="-864" y="-72"/>
      </p:cViewPr>
      <p:guideLst>
        <p:guide orient="horz" pos="25135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79725" cy="520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896" tIns="43948" rIns="87896" bIns="43948" numCol="1" anchor="t" anchorCtr="0" compatLnSpc="1">
            <a:prstTxWarp prst="textNoShape">
              <a:avLst/>
            </a:prstTxWarp>
          </a:bodyPr>
          <a:lstStyle>
            <a:lvl1pPr algn="l" defTabSz="881063" rtl="0" eaLnBrk="0" hangingPunct="0">
              <a:defRPr sz="1200"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44913" y="0"/>
            <a:ext cx="2949575" cy="520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896" tIns="43948" rIns="87896" bIns="43948" numCol="1" anchor="t" anchorCtr="0" compatLnSpc="1">
            <a:prstTxWarp prst="textNoShape">
              <a:avLst/>
            </a:prstTxWarp>
          </a:bodyPr>
          <a:lstStyle>
            <a:lvl1pPr algn="r" defTabSz="881063" rtl="0" eaLnBrk="0" hangingPunct="0">
              <a:defRPr sz="1200"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1338"/>
            <a:ext cx="2879725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896" tIns="43948" rIns="87896" bIns="43948" numCol="1" anchor="b" anchorCtr="0" compatLnSpc="1">
            <a:prstTxWarp prst="textNoShape">
              <a:avLst/>
            </a:prstTxWarp>
          </a:bodyPr>
          <a:lstStyle>
            <a:lvl1pPr algn="l" defTabSz="881063" rtl="0" eaLnBrk="0" hangingPunct="0">
              <a:defRPr sz="1200"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44913" y="9431338"/>
            <a:ext cx="2949575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896" tIns="43948" rIns="87896" bIns="43948" numCol="1" anchor="b" anchorCtr="0" compatLnSpc="1">
            <a:prstTxWarp prst="textNoShape">
              <a:avLst/>
            </a:prstTxWarp>
          </a:bodyPr>
          <a:lstStyle>
            <a:lvl1pPr algn="r" defTabSz="881063" rtl="0" eaLnBrk="0" hangingPunct="0">
              <a:defRPr sz="1200">
                <a:cs typeface="+mn-cs"/>
              </a:defRPr>
            </a:lvl1pPr>
          </a:lstStyle>
          <a:p>
            <a:pPr>
              <a:defRPr/>
            </a:pPr>
            <a:fld id="{1267D027-9128-42D3-8BF7-DC2C491DEFF8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54517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79725" cy="520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896" tIns="43948" rIns="87896" bIns="43948" numCol="1" anchor="t" anchorCtr="0" compatLnSpc="1">
            <a:prstTxWarp prst="textNoShape">
              <a:avLst/>
            </a:prstTxWarp>
          </a:bodyPr>
          <a:lstStyle>
            <a:lvl1pPr algn="l" defTabSz="881063" rtl="0" eaLnBrk="0" hangingPunct="0">
              <a:defRPr sz="1200"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44913" y="0"/>
            <a:ext cx="2949575" cy="520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896" tIns="43948" rIns="87896" bIns="43948" numCol="1" anchor="t" anchorCtr="0" compatLnSpc="1">
            <a:prstTxWarp prst="textNoShape">
              <a:avLst/>
            </a:prstTxWarp>
          </a:bodyPr>
          <a:lstStyle>
            <a:lvl1pPr algn="r" defTabSz="881063" rtl="0" eaLnBrk="0" hangingPunct="0">
              <a:defRPr sz="1200"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906588" y="742950"/>
            <a:ext cx="2814637" cy="3713163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x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63600" y="4752975"/>
            <a:ext cx="4895850" cy="4454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896" tIns="43948" rIns="87896" bIns="4394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 smtClean="0"/>
              <a:t>Click to edit Master text styles</a:t>
            </a:r>
          </a:p>
          <a:p>
            <a:pPr lvl="1"/>
            <a:r>
              <a:rPr lang="en-AU" noProof="0" smtClean="0"/>
              <a:t>Second level</a:t>
            </a:r>
          </a:p>
          <a:p>
            <a:pPr lvl="2"/>
            <a:r>
              <a:rPr lang="en-AU" noProof="0" smtClean="0"/>
              <a:t>Third level</a:t>
            </a:r>
          </a:p>
          <a:p>
            <a:pPr lvl="3"/>
            <a:r>
              <a:rPr lang="en-AU" noProof="0" smtClean="0"/>
              <a:t>Fourth level</a:t>
            </a:r>
          </a:p>
          <a:p>
            <a:pPr lvl="4"/>
            <a:r>
              <a:rPr lang="en-AU" noProof="0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38"/>
            <a:ext cx="2879725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896" tIns="43948" rIns="87896" bIns="43948" numCol="1" anchor="b" anchorCtr="0" compatLnSpc="1">
            <a:prstTxWarp prst="textNoShape">
              <a:avLst/>
            </a:prstTxWarp>
          </a:bodyPr>
          <a:lstStyle>
            <a:lvl1pPr algn="l" defTabSz="881063" rtl="0" eaLnBrk="0" hangingPunct="0">
              <a:defRPr sz="1200"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44913" y="9431338"/>
            <a:ext cx="2949575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896" tIns="43948" rIns="87896" bIns="43948" numCol="1" anchor="b" anchorCtr="0" compatLnSpc="1">
            <a:prstTxWarp prst="textNoShape">
              <a:avLst/>
            </a:prstTxWarp>
          </a:bodyPr>
          <a:lstStyle>
            <a:lvl1pPr algn="r" defTabSz="881063" rtl="0" eaLnBrk="0" hangingPunct="0">
              <a:defRPr sz="1200">
                <a:cs typeface="+mn-cs"/>
              </a:defRPr>
            </a:lvl1pPr>
          </a:lstStyle>
          <a:p>
            <a:pPr>
              <a:defRPr/>
            </a:pPr>
            <a:fld id="{DE418B1E-FDA9-4575-8F20-738A72502B7A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701228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2334497" y="37396139"/>
            <a:ext cx="6488245" cy="2737696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10641995" y="37396139"/>
            <a:ext cx="9859588" cy="2737696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2320835" y="37396139"/>
            <a:ext cx="6488245" cy="2737696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80816BC4-ACC8-499B-9739-FB0C88C40E87}" type="slidenum">
              <a:rPr lang="en-US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1407" y="0"/>
            <a:ext cx="31144800" cy="41044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ctr" defTabSz="4257675" rtl="0" eaLnBrk="0" fontAlgn="base" hangingPunct="0">
        <a:spcBef>
          <a:spcPct val="0"/>
        </a:spcBef>
        <a:spcAft>
          <a:spcPct val="0"/>
        </a:spcAft>
        <a:defRPr sz="20500">
          <a:solidFill>
            <a:schemeClr val="tx2"/>
          </a:solidFill>
          <a:latin typeface="+mj-lt"/>
          <a:ea typeface="+mj-ea"/>
          <a:cs typeface="+mj-cs"/>
        </a:defRPr>
      </a:lvl1pPr>
      <a:lvl2pPr algn="ctr" defTabSz="4257675" rtl="0" eaLnBrk="0" fontAlgn="base" hangingPunct="0">
        <a:spcBef>
          <a:spcPct val="0"/>
        </a:spcBef>
        <a:spcAft>
          <a:spcPct val="0"/>
        </a:spcAft>
        <a:defRPr sz="20500">
          <a:solidFill>
            <a:schemeClr val="tx2"/>
          </a:solidFill>
          <a:latin typeface="Arial" pitchFamily="34" charset="0"/>
        </a:defRPr>
      </a:lvl2pPr>
      <a:lvl3pPr algn="ctr" defTabSz="4257675" rtl="0" eaLnBrk="0" fontAlgn="base" hangingPunct="0">
        <a:spcBef>
          <a:spcPct val="0"/>
        </a:spcBef>
        <a:spcAft>
          <a:spcPct val="0"/>
        </a:spcAft>
        <a:defRPr sz="20500">
          <a:solidFill>
            <a:schemeClr val="tx2"/>
          </a:solidFill>
          <a:latin typeface="Arial" pitchFamily="34" charset="0"/>
        </a:defRPr>
      </a:lvl3pPr>
      <a:lvl4pPr algn="ctr" defTabSz="4257675" rtl="0" eaLnBrk="0" fontAlgn="base" hangingPunct="0">
        <a:spcBef>
          <a:spcPct val="0"/>
        </a:spcBef>
        <a:spcAft>
          <a:spcPct val="0"/>
        </a:spcAft>
        <a:defRPr sz="20500">
          <a:solidFill>
            <a:schemeClr val="tx2"/>
          </a:solidFill>
          <a:latin typeface="Arial" pitchFamily="34" charset="0"/>
        </a:defRPr>
      </a:lvl4pPr>
      <a:lvl5pPr algn="ctr" defTabSz="4257675" rtl="0" eaLnBrk="0" fontAlgn="base" hangingPunct="0">
        <a:spcBef>
          <a:spcPct val="0"/>
        </a:spcBef>
        <a:spcAft>
          <a:spcPct val="0"/>
        </a:spcAft>
        <a:defRPr sz="20500">
          <a:solidFill>
            <a:schemeClr val="tx2"/>
          </a:solidFill>
          <a:latin typeface="Arial" pitchFamily="34" charset="0"/>
        </a:defRPr>
      </a:lvl5pPr>
      <a:lvl6pPr marL="457200" algn="ctr" defTabSz="4257675" rtl="0" eaLnBrk="0" fontAlgn="base" hangingPunct="0">
        <a:spcBef>
          <a:spcPct val="0"/>
        </a:spcBef>
        <a:spcAft>
          <a:spcPct val="0"/>
        </a:spcAft>
        <a:defRPr sz="20500">
          <a:solidFill>
            <a:schemeClr val="tx2"/>
          </a:solidFill>
          <a:latin typeface="Arial" pitchFamily="34" charset="0"/>
        </a:defRPr>
      </a:lvl6pPr>
      <a:lvl7pPr marL="914400" algn="ctr" defTabSz="4257675" rtl="0" eaLnBrk="0" fontAlgn="base" hangingPunct="0">
        <a:spcBef>
          <a:spcPct val="0"/>
        </a:spcBef>
        <a:spcAft>
          <a:spcPct val="0"/>
        </a:spcAft>
        <a:defRPr sz="20500">
          <a:solidFill>
            <a:schemeClr val="tx2"/>
          </a:solidFill>
          <a:latin typeface="Arial" pitchFamily="34" charset="0"/>
        </a:defRPr>
      </a:lvl7pPr>
      <a:lvl8pPr marL="1371600" algn="ctr" defTabSz="4257675" rtl="0" eaLnBrk="0" fontAlgn="base" hangingPunct="0">
        <a:spcBef>
          <a:spcPct val="0"/>
        </a:spcBef>
        <a:spcAft>
          <a:spcPct val="0"/>
        </a:spcAft>
        <a:defRPr sz="20500">
          <a:solidFill>
            <a:schemeClr val="tx2"/>
          </a:solidFill>
          <a:latin typeface="Arial" pitchFamily="34" charset="0"/>
        </a:defRPr>
      </a:lvl8pPr>
      <a:lvl9pPr marL="1828800" algn="ctr" defTabSz="4257675" rtl="0" eaLnBrk="0" fontAlgn="base" hangingPunct="0">
        <a:spcBef>
          <a:spcPct val="0"/>
        </a:spcBef>
        <a:spcAft>
          <a:spcPct val="0"/>
        </a:spcAft>
        <a:defRPr sz="20500">
          <a:solidFill>
            <a:schemeClr val="tx2"/>
          </a:solidFill>
          <a:latin typeface="Arial" pitchFamily="34" charset="0"/>
        </a:defRPr>
      </a:lvl9pPr>
    </p:titleStyle>
    <p:bodyStyle>
      <a:lvl1pPr marL="1597025" indent="-1597025" algn="l" defTabSz="4257675" rtl="0" eaLnBrk="0" fontAlgn="base" hangingPunct="0">
        <a:spcBef>
          <a:spcPct val="20000"/>
        </a:spcBef>
        <a:spcAft>
          <a:spcPct val="0"/>
        </a:spcAft>
        <a:buChar char="•"/>
        <a:defRPr sz="14900">
          <a:solidFill>
            <a:schemeClr val="tx1"/>
          </a:solidFill>
          <a:latin typeface="+mn-lt"/>
          <a:ea typeface="+mn-ea"/>
          <a:cs typeface="+mn-cs"/>
        </a:defRPr>
      </a:lvl1pPr>
      <a:lvl2pPr marL="3459163" indent="-1330325" algn="l" defTabSz="4257675" rtl="0" eaLnBrk="0" fontAlgn="base" hangingPunct="0">
        <a:spcBef>
          <a:spcPct val="20000"/>
        </a:spcBef>
        <a:spcAft>
          <a:spcPct val="0"/>
        </a:spcAft>
        <a:buChar char="–"/>
        <a:defRPr sz="13100">
          <a:solidFill>
            <a:schemeClr val="tx1"/>
          </a:solidFill>
          <a:latin typeface="+mn-lt"/>
        </a:defRPr>
      </a:lvl2pPr>
      <a:lvl3pPr marL="5322888" indent="-1065213" algn="l" defTabSz="4257675" rtl="0" eaLnBrk="0" fontAlgn="base" hangingPunct="0">
        <a:spcBef>
          <a:spcPct val="20000"/>
        </a:spcBef>
        <a:spcAft>
          <a:spcPct val="0"/>
        </a:spcAft>
        <a:buChar char="•"/>
        <a:defRPr sz="11200">
          <a:solidFill>
            <a:schemeClr val="tx1"/>
          </a:solidFill>
          <a:latin typeface="+mn-lt"/>
        </a:defRPr>
      </a:lvl3pPr>
      <a:lvl4pPr marL="7451725" indent="-1063625" algn="l" defTabSz="4257675" rtl="0" eaLnBrk="0" fontAlgn="base" hangingPunct="0">
        <a:spcBef>
          <a:spcPct val="20000"/>
        </a:spcBef>
        <a:spcAft>
          <a:spcPct val="0"/>
        </a:spcAft>
        <a:buChar char="–"/>
        <a:defRPr sz="9300">
          <a:solidFill>
            <a:schemeClr val="tx1"/>
          </a:solidFill>
          <a:latin typeface="+mn-lt"/>
        </a:defRPr>
      </a:lvl4pPr>
      <a:lvl5pPr marL="9580563" indent="-1063625" algn="l" defTabSz="4257675" rtl="0" eaLnBrk="0" fontAlgn="base" hangingPunct="0">
        <a:spcBef>
          <a:spcPct val="20000"/>
        </a:spcBef>
        <a:spcAft>
          <a:spcPct val="0"/>
        </a:spcAft>
        <a:buChar char="»"/>
        <a:defRPr sz="9300">
          <a:solidFill>
            <a:schemeClr val="tx1"/>
          </a:solidFill>
          <a:latin typeface="+mn-lt"/>
        </a:defRPr>
      </a:lvl5pPr>
      <a:lvl6pPr marL="10037763" indent="-1063625" algn="l" defTabSz="4257675" rtl="0" eaLnBrk="0" fontAlgn="base" hangingPunct="0">
        <a:spcBef>
          <a:spcPct val="20000"/>
        </a:spcBef>
        <a:spcAft>
          <a:spcPct val="0"/>
        </a:spcAft>
        <a:buChar char="»"/>
        <a:defRPr sz="9300">
          <a:solidFill>
            <a:schemeClr val="tx1"/>
          </a:solidFill>
          <a:latin typeface="+mn-lt"/>
        </a:defRPr>
      </a:lvl6pPr>
      <a:lvl7pPr marL="10494963" indent="-1063625" algn="l" defTabSz="4257675" rtl="0" eaLnBrk="0" fontAlgn="base" hangingPunct="0">
        <a:spcBef>
          <a:spcPct val="20000"/>
        </a:spcBef>
        <a:spcAft>
          <a:spcPct val="0"/>
        </a:spcAft>
        <a:buChar char="»"/>
        <a:defRPr sz="9300">
          <a:solidFill>
            <a:schemeClr val="tx1"/>
          </a:solidFill>
          <a:latin typeface="+mn-lt"/>
        </a:defRPr>
      </a:lvl7pPr>
      <a:lvl8pPr marL="10952163" indent="-1063625" algn="l" defTabSz="4257675" rtl="0" eaLnBrk="0" fontAlgn="base" hangingPunct="0">
        <a:spcBef>
          <a:spcPct val="20000"/>
        </a:spcBef>
        <a:spcAft>
          <a:spcPct val="0"/>
        </a:spcAft>
        <a:buChar char="»"/>
        <a:defRPr sz="9300">
          <a:solidFill>
            <a:schemeClr val="tx1"/>
          </a:solidFill>
          <a:latin typeface="+mn-lt"/>
        </a:defRPr>
      </a:lvl8pPr>
      <a:lvl9pPr marL="11409363" indent="-1063625" algn="l" defTabSz="4257675" rtl="0" eaLnBrk="0" fontAlgn="base" hangingPunct="0">
        <a:spcBef>
          <a:spcPct val="20000"/>
        </a:spcBef>
        <a:spcAft>
          <a:spcPct val="0"/>
        </a:spcAft>
        <a:buChar char="»"/>
        <a:defRPr sz="9300">
          <a:solidFill>
            <a:schemeClr val="tx1"/>
          </a:solidFill>
          <a:latin typeface="+mn-lt"/>
        </a:defRPr>
      </a:lvl9pPr>
    </p:bodyStyle>
    <p:otherStyle>
      <a:defPPr>
        <a:defRPr lang="ar-EG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569666" y="8137030"/>
            <a:ext cx="8004242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 b="1" dirty="0" smtClean="0">
                <a:solidFill>
                  <a:srgbClr val="FFFF00"/>
                </a:solidFill>
              </a:rPr>
              <a:t>Project Title</a:t>
            </a:r>
            <a:endParaRPr lang="en-US" sz="11500" b="1" dirty="0">
              <a:solidFill>
                <a:srgbClr val="FFFF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90267" y="4236022"/>
            <a:ext cx="2745713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8800" b="1" dirty="0" smtClean="0">
                <a:solidFill>
                  <a:srgbClr val="FFFF00"/>
                </a:solidFill>
              </a:rPr>
              <a:t>Program Title </a:t>
            </a:r>
            <a:r>
              <a:rPr lang="en-US" sz="8800" b="1" dirty="0" smtClean="0">
                <a:solidFill>
                  <a:srgbClr val="002060"/>
                </a:solidFill>
              </a:rPr>
              <a:t>– </a:t>
            </a:r>
            <a:r>
              <a:rPr lang="en-US" sz="8800" b="1" dirty="0" smtClean="0">
                <a:solidFill>
                  <a:srgbClr val="FFFF00"/>
                </a:solidFill>
              </a:rPr>
              <a:t>Program Code</a:t>
            </a:r>
          </a:p>
          <a:p>
            <a:pPr algn="ctr" rtl="0"/>
            <a:r>
              <a:rPr lang="en-US" sz="8800" b="1" dirty="0" smtClean="0">
                <a:solidFill>
                  <a:srgbClr val="002060"/>
                </a:solidFill>
              </a:rPr>
              <a:t>Graduation Project – </a:t>
            </a:r>
            <a:r>
              <a:rPr lang="en-US" sz="8800" b="1" dirty="0" smtClean="0">
                <a:solidFill>
                  <a:srgbClr val="FFFF00"/>
                </a:solidFill>
              </a:rPr>
              <a:t>Semester/year</a:t>
            </a:r>
            <a:endParaRPr lang="en-US" sz="8800" b="1" dirty="0">
              <a:solidFill>
                <a:srgbClr val="FFFF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46651" y="35932118"/>
            <a:ext cx="1013104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7200" b="1" dirty="0" smtClean="0">
                <a:solidFill>
                  <a:srgbClr val="FFFF00"/>
                </a:solidFill>
              </a:rPr>
              <a:t>Name 1</a:t>
            </a:r>
          </a:p>
          <a:p>
            <a:pPr algn="ctr" rtl="0"/>
            <a:r>
              <a:rPr lang="en-US" sz="7200" b="1" dirty="0" smtClean="0">
                <a:solidFill>
                  <a:srgbClr val="FFFF00"/>
                </a:solidFill>
              </a:rPr>
              <a:t>Name 2</a:t>
            </a:r>
            <a:endParaRPr lang="en-US" sz="72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931827" y="35932118"/>
            <a:ext cx="1013104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7200" b="1" dirty="0" smtClean="0">
                <a:solidFill>
                  <a:srgbClr val="FFFF00"/>
                </a:solidFill>
              </a:rPr>
              <a:t>Name 3</a:t>
            </a:r>
          </a:p>
          <a:p>
            <a:pPr algn="ctr" rtl="0"/>
            <a:r>
              <a:rPr lang="en-US" sz="7200" b="1" dirty="0" smtClean="0">
                <a:solidFill>
                  <a:srgbClr val="FFFF00"/>
                </a:solidFill>
              </a:rPr>
              <a:t>Name 4</a:t>
            </a:r>
            <a:endParaRPr lang="en-US" sz="7200" b="1" dirty="0">
              <a:solidFill>
                <a:srgbClr val="FFFF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307091" y="38732879"/>
            <a:ext cx="101310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6000" b="1" dirty="0" smtClean="0">
                <a:solidFill>
                  <a:srgbClr val="FFFF00"/>
                </a:solidFill>
              </a:rPr>
              <a:t>Name 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884155" y="38732879"/>
            <a:ext cx="101310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6000" b="1" dirty="0" smtClean="0">
                <a:solidFill>
                  <a:srgbClr val="FFFF00"/>
                </a:solidFill>
              </a:rPr>
              <a:t>Name 2</a:t>
            </a:r>
          </a:p>
        </p:txBody>
      </p:sp>
    </p:spTree>
    <p:extLst>
      <p:ext uri="{BB962C8B-B14F-4D97-AF65-F5344CB8AC3E}">
        <p14:creationId xmlns:p14="http://schemas.microsoft.com/office/powerpoint/2010/main" val="1627244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outs:outSpaceData xmlns:outs="http://schemas.microsoft.com/office/2009/outspace/metadata">
  <outs:relatedDates>
    <outs:relatedDate>
      <outs:type>3</outs:type>
      <outs:displayName>Last Modified</outs:displayName>
      <outs:dateTime>2010-06-23T21:20:04Z</outs:dateTime>
      <outs:isPinned>true</outs:isPinned>
    </outs:relatedDate>
    <outs:relatedDate>
      <outs:type>2</outs:type>
      <outs:displayName>Created</outs:displayName>
      <outs:dateTime>1997-10-24T05:44:18Z</outs:dateTime>
      <outs:isPinned>true</outs:isPinned>
    </outs:relatedDate>
    <outs:relatedDate>
      <outs:type>4</outs:type>
      <outs:displayName>Last Printed</outs:displayName>
      <outs:dateTime>1999-09-02T07:14:05Z</outs:dateTime>
      <outs:isPinned>true</outs:isPinned>
    </outs:relatedDate>
  </outs:relatedDates>
  <outs:relatedDocuments>
    <outs:relatedDocument>
      <outs:type>2</outs:type>
      <outs:displayName>Other documents in current folder</outs:displayName>
      <outs:uri/>
      <outs:isPinned>true</outs:isPinned>
    </outs:relatedDocument>
  </outs:relatedDocuments>
  <outs:relatedPeople>
    <outs:relatedPeopleItem>
      <outs:category>Author</outs:category>
      <outs:people>
        <outs:relatedPerson>
          <outs:displayName>Tarek</outs:displayName>
          <outs:accountName/>
        </outs:relatedPerson>
      </outs:people>
      <outs:source>0</outs:source>
      <outs:isPinned>true</outs:isPinned>
    </outs:relatedPeopleItem>
    <outs:relatedPeopleItem>
      <outs:category>Last modified by</outs:category>
      <outs:people>
        <outs:relatedPerson>
          <outs:displayName>Mohamed El-Emary</outs:displayName>
          <outs:accountName/>
        </outs:relatedPerson>
      </outs:people>
      <outs:source>0</outs:source>
      <outs:isPinned>true</outs:isPinned>
    </outs:relatedPeopleItem>
    <outs:relatedPeopleItem>
      <outs:category>Manager</outs:category>
      <outs:people/>
      <outs:source>0</outs:source>
      <outs:isPinned>false</outs:isPinned>
    </outs:relatedPeopleItem>
  </outs:relatedPeople>
  <propertyMetadataList xmlns="http://schemas.microsoft.com/office/2009/outspace/metadata">
    <propertyMetadata>
      <type>0</type>
      <propertyId>2228224</propertyId>
      <propertyName/>
      <isPinned>true</isPinned>
    </propertyMetadata>
    <propertyMetadata>
      <type>0</type>
      <propertyId>1114115</propertyId>
      <propertyName/>
      <isPinned>true</isPinned>
    </propertyMetadata>
    <propertyMetadata>
      <type>0</type>
      <propertyId>1114117</propertyId>
      <propertyName/>
      <isPinned>true</isPinned>
    </propertyMetadata>
    <propertyMetadata>
      <type>0</type>
      <propertyId>589825</propertyId>
      <propertyName/>
      <isPinned>false</isPinned>
    </propertyMetadata>
    <propertyMetadata>
      <type>0</type>
      <propertyId>1114116</propertyId>
      <propertyName/>
      <isPinned>false</isPinned>
    </propertyMetadata>
    <propertyMetadata>
      <type>0</type>
      <propertyId>14</propertyId>
      <propertyName/>
      <isPinned>true</isPinned>
    </propertyMetadata>
    <propertyMetadata>
      <type>0</type>
      <propertyId>8</propertyId>
      <propertyName/>
      <isPinned>true</isPinned>
    </propertyMetadata>
    <propertyMetadata>
      <type>0</type>
      <propertyId>6</propertyId>
      <propertyName/>
      <isPinned>false</isPinned>
    </propertyMetadata>
    <propertyMetadata>
      <type>0</type>
      <propertyId>1114118</propertyId>
      <propertyName/>
      <isPinned>false</isPinned>
    </propertyMetadata>
    <propertyMetadata>
      <type>0</type>
      <propertyId>1179649</propertyId>
      <propertyName/>
      <isPinned>false</isPinned>
    </propertyMetadata>
    <propertyMetadata>
      <type>0</type>
      <propertyId>655365</propertyId>
      <propertyName/>
      <isPinned>false</isPinned>
    </propertyMetadata>
    <propertyMetadata>
      <type>0</type>
      <propertyId>1</propertyId>
      <propertyName/>
      <isPinned>false</isPinned>
    </propertyMetadata>
    <propertyMetadata>
      <type>0</type>
      <propertyId>0</propertyId>
      <propertyName/>
      <isPinned>true</isPinned>
    </propertyMetadata>
    <propertyMetadata>
      <type>0</type>
      <propertyId>13</propertyId>
      <propertyName/>
      <isPinned>false</isPinned>
    </propertyMetadata>
    <propertyMetadata>
      <type>0</type>
      <propertyId>1179653</propertyId>
      <propertyName/>
      <isPinned>false</isPinned>
    </propertyMetadata>
    <propertyMetadata>
      <type>0</type>
      <propertyId>22</propertyId>
      <propertyName/>
      <isPinned>false</isPinned>
    </propertyMetadata>
  </propertyMetadataList>
  <outs:corruptMetadataWasLost/>
</outs:outSpaceData>
</file>

<file path=customXml/itemProps1.xml><?xml version="1.0" encoding="utf-8"?>
<ds:datastoreItem xmlns:ds="http://schemas.openxmlformats.org/officeDocument/2006/customXml" ds:itemID="{D99B57E9-CB13-4A65-95D1-BE60E9A2DF7D}">
  <ds:schemaRefs>
    <ds:schemaRef ds:uri="http://schemas.microsoft.com/office/2009/outspace/meta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Office\Templates\Blank Presentation.pot</Template>
  <TotalTime>5880</TotalTime>
  <Words>23</Words>
  <Application>Microsoft Office PowerPoint</Application>
  <PresentationFormat>Custom</PresentationFormat>
  <Paragraphs>9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Blank Presentation</vt:lpstr>
      <vt:lpstr>PowerPoint Presentation</vt:lpstr>
    </vt:vector>
  </TitlesOfParts>
  <Company>UNSW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Tarek</dc:creator>
  <cp:lastModifiedBy>Dell</cp:lastModifiedBy>
  <cp:revision>326</cp:revision>
  <cp:lastPrinted>1999-09-02T07:14:05Z</cp:lastPrinted>
  <dcterms:created xsi:type="dcterms:W3CDTF">1997-10-24T05:44:18Z</dcterms:created>
  <dcterms:modified xsi:type="dcterms:W3CDTF">2015-04-15T09:41:00Z</dcterms:modified>
</cp:coreProperties>
</file>

<file path=docProps/thumbnail.jpeg>
</file>